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390" r:id="rId2"/>
    <p:sldId id="619" r:id="rId3"/>
    <p:sldId id="774" r:id="rId4"/>
    <p:sldId id="775" r:id="rId5"/>
    <p:sldId id="391" r:id="rId6"/>
    <p:sldId id="772" r:id="rId7"/>
    <p:sldId id="776" r:id="rId8"/>
    <p:sldId id="777" r:id="rId9"/>
    <p:sldId id="778" r:id="rId10"/>
    <p:sldId id="779" r:id="rId11"/>
    <p:sldId id="780" r:id="rId12"/>
    <p:sldId id="781" r:id="rId13"/>
    <p:sldId id="782" r:id="rId14"/>
    <p:sldId id="783" r:id="rId15"/>
    <p:sldId id="784" r:id="rId16"/>
  </p:sldIdLst>
  <p:sldSz cx="12192000" cy="6858000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Godfrey" initials="EG" lastIdx="1" clrIdx="0">
    <p:extLst>
      <p:ext uri="{19B8F6BF-5375-455C-9EA6-DF929625EA0E}">
        <p15:presenceInfo xmlns:p15="http://schemas.microsoft.com/office/powerpoint/2012/main" userId="61aa7c48ee0e3d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461E"/>
    <a:srgbClr val="222222"/>
    <a:srgbClr val="7A2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B90A9-A4AC-49B3-AD12-C668A70FDCCA}" v="575" dt="2021-06-19T14:59:15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Godfrey" userId="61aa7c48ee0e3db0" providerId="LiveId" clId="{C80B90A9-A4AC-49B3-AD12-C668A70FDCCA}"/>
    <pc:docChg chg="custSel addSld delSld modSld sldOrd">
      <pc:chgData name="Ed Godfrey" userId="61aa7c48ee0e3db0" providerId="LiveId" clId="{C80B90A9-A4AC-49B3-AD12-C668A70FDCCA}" dt="2021-06-19T14:59:15.636" v="973"/>
      <pc:docMkLst>
        <pc:docMk/>
      </pc:docMkLst>
      <pc:sldChg chg="addSp delSp modSp mod">
        <pc:chgData name="Ed Godfrey" userId="61aa7c48ee0e3db0" providerId="LiveId" clId="{C80B90A9-A4AC-49B3-AD12-C668A70FDCCA}" dt="2021-06-19T14:29:02.236" v="93" actId="1037"/>
        <pc:sldMkLst>
          <pc:docMk/>
          <pc:sldMk cId="1326308558" sldId="390"/>
        </pc:sldMkLst>
        <pc:spChg chg="del">
          <ac:chgData name="Ed Godfrey" userId="61aa7c48ee0e3db0" providerId="LiveId" clId="{C80B90A9-A4AC-49B3-AD12-C668A70FDCCA}" dt="2021-06-19T14:28:29.189" v="7" actId="21"/>
          <ac:spMkLst>
            <pc:docMk/>
            <pc:sldMk cId="1326308558" sldId="390"/>
            <ac:spMk id="2" creationId="{9F815ED3-B693-41E3-B462-6BBA6BAFA39D}"/>
          </ac:spMkLst>
        </pc:spChg>
        <pc:spChg chg="mod">
          <ac:chgData name="Ed Godfrey" userId="61aa7c48ee0e3db0" providerId="LiveId" clId="{C80B90A9-A4AC-49B3-AD12-C668A70FDCCA}" dt="2021-06-19T14:29:02.236" v="93" actId="1037"/>
          <ac:spMkLst>
            <pc:docMk/>
            <pc:sldMk cId="1326308558" sldId="390"/>
            <ac:spMk id="5" creationId="{0CAA8F06-2798-4F2A-8DC9-8E009C9AC104}"/>
          </ac:spMkLst>
        </pc:spChg>
        <pc:spChg chg="mod">
          <ac:chgData name="Ed Godfrey" userId="61aa7c48ee0e3db0" providerId="LiveId" clId="{C80B90A9-A4AC-49B3-AD12-C668A70FDCCA}" dt="2021-06-19T14:28:42.015" v="37" actId="6549"/>
          <ac:spMkLst>
            <pc:docMk/>
            <pc:sldMk cId="1326308558" sldId="390"/>
            <ac:spMk id="10" creationId="{8907E792-6A52-423D-88AB-395E9044D605}"/>
          </ac:spMkLst>
        </pc:spChg>
        <pc:picChg chg="add mod ord">
          <ac:chgData name="Ed Godfrey" userId="61aa7c48ee0e3db0" providerId="LiveId" clId="{C80B90A9-A4AC-49B3-AD12-C668A70FDCCA}" dt="2021-06-19T14:28:52.542" v="39" actId="14100"/>
          <ac:picMkLst>
            <pc:docMk/>
            <pc:sldMk cId="1326308558" sldId="390"/>
            <ac:picMk id="4" creationId="{7FDF6493-BDF3-4DC1-8E6B-1B3CF964B7CE}"/>
          </ac:picMkLst>
        </pc:picChg>
        <pc:picChg chg="del">
          <ac:chgData name="Ed Godfrey" userId="61aa7c48ee0e3db0" providerId="LiveId" clId="{C80B90A9-A4AC-49B3-AD12-C668A70FDCCA}" dt="2021-06-19T14:28:31.582" v="8" actId="21"/>
          <ac:picMkLst>
            <pc:docMk/>
            <pc:sldMk cId="1326308558" sldId="390"/>
            <ac:picMk id="9" creationId="{8343BBB0-8392-4C17-8A54-512952ECB273}"/>
          </ac:picMkLst>
        </pc:picChg>
      </pc:sldChg>
      <pc:sldChg chg="addSp modSp mod modAnim">
        <pc:chgData name="Ed Godfrey" userId="61aa7c48ee0e3db0" providerId="LiveId" clId="{C80B90A9-A4AC-49B3-AD12-C668A70FDCCA}" dt="2021-06-19T14:38:57.433" v="344"/>
        <pc:sldMkLst>
          <pc:docMk/>
          <pc:sldMk cId="1032651326" sldId="391"/>
        </pc:sldMkLst>
        <pc:spChg chg="mod">
          <ac:chgData name="Ed Godfrey" userId="61aa7c48ee0e3db0" providerId="LiveId" clId="{C80B90A9-A4AC-49B3-AD12-C668A70FDCCA}" dt="2021-06-19T14:37:09.569" v="195" actId="122"/>
          <ac:spMkLst>
            <pc:docMk/>
            <pc:sldMk cId="1032651326" sldId="391"/>
            <ac:spMk id="3" creationId="{F6C638D0-C884-48CF-BE26-27EEF100FAF2}"/>
          </ac:spMkLst>
        </pc:spChg>
        <pc:spChg chg="add mod">
          <ac:chgData name="Ed Godfrey" userId="61aa7c48ee0e3db0" providerId="LiveId" clId="{C80B90A9-A4AC-49B3-AD12-C668A70FDCCA}" dt="2021-06-19T14:38:44.467" v="343" actId="255"/>
          <ac:spMkLst>
            <pc:docMk/>
            <pc:sldMk cId="1032651326" sldId="391"/>
            <ac:spMk id="4" creationId="{F44A4462-B43D-44EA-856F-00D077C06897}"/>
          </ac:spMkLst>
        </pc:spChg>
        <pc:spChg chg="mod">
          <ac:chgData name="Ed Godfrey" userId="61aa7c48ee0e3db0" providerId="LiveId" clId="{C80B90A9-A4AC-49B3-AD12-C668A70FDCCA}" dt="2021-06-19T14:38:02.591" v="249" actId="6549"/>
          <ac:spMkLst>
            <pc:docMk/>
            <pc:sldMk cId="1032651326" sldId="391"/>
            <ac:spMk id="7" creationId="{9CDE3390-1977-4303-A392-AF959282607D}"/>
          </ac:spMkLst>
        </pc:spChg>
      </pc:sldChg>
      <pc:sldChg chg="modSp mod">
        <pc:chgData name="Ed Godfrey" userId="61aa7c48ee0e3db0" providerId="LiveId" clId="{C80B90A9-A4AC-49B3-AD12-C668A70FDCCA}" dt="2021-06-19T14:30:04.473" v="109" actId="20577"/>
        <pc:sldMkLst>
          <pc:docMk/>
          <pc:sldMk cId="2469628081" sldId="619"/>
        </pc:sldMkLst>
        <pc:spChg chg="mod">
          <ac:chgData name="Ed Godfrey" userId="61aa7c48ee0e3db0" providerId="LiveId" clId="{C80B90A9-A4AC-49B3-AD12-C668A70FDCCA}" dt="2021-06-19T14:29:57.731" v="99" actId="122"/>
          <ac:spMkLst>
            <pc:docMk/>
            <pc:sldMk cId="2469628081" sldId="619"/>
            <ac:spMk id="2" creationId="{F08A2007-B9E6-48A8-9E5E-C98EDFD53C8F}"/>
          </ac:spMkLst>
        </pc:spChg>
        <pc:spChg chg="mod">
          <ac:chgData name="Ed Godfrey" userId="61aa7c48ee0e3db0" providerId="LiveId" clId="{C80B90A9-A4AC-49B3-AD12-C668A70FDCCA}" dt="2021-06-19T14:30:04.473" v="109" actId="20577"/>
          <ac:spMkLst>
            <pc:docMk/>
            <pc:sldMk cId="2469628081" sldId="619"/>
            <ac:spMk id="3" creationId="{F6C638D0-C884-48CF-BE26-27EEF100FAF2}"/>
          </ac:spMkLst>
        </pc:spChg>
      </pc:sldChg>
      <pc:sldChg chg="del">
        <pc:chgData name="Ed Godfrey" userId="61aa7c48ee0e3db0" providerId="LiveId" clId="{C80B90A9-A4AC-49B3-AD12-C668A70FDCCA}" dt="2021-06-19T14:36:12.712" v="148" actId="47"/>
        <pc:sldMkLst>
          <pc:docMk/>
          <pc:sldMk cId="1851285782" sldId="752"/>
        </pc:sldMkLst>
      </pc:sldChg>
      <pc:sldChg chg="del">
        <pc:chgData name="Ed Godfrey" userId="61aa7c48ee0e3db0" providerId="LiveId" clId="{C80B90A9-A4AC-49B3-AD12-C668A70FDCCA}" dt="2021-06-19T14:59:07.628" v="967" actId="47"/>
        <pc:sldMkLst>
          <pc:docMk/>
          <pc:sldMk cId="917457597" sldId="767"/>
        </pc:sldMkLst>
      </pc:sldChg>
      <pc:sldChg chg="del">
        <pc:chgData name="Ed Godfrey" userId="61aa7c48ee0e3db0" providerId="LiveId" clId="{C80B90A9-A4AC-49B3-AD12-C668A70FDCCA}" dt="2021-06-19T14:59:08.048" v="968" actId="47"/>
        <pc:sldMkLst>
          <pc:docMk/>
          <pc:sldMk cId="3448183529" sldId="768"/>
        </pc:sldMkLst>
      </pc:sldChg>
      <pc:sldChg chg="del">
        <pc:chgData name="Ed Godfrey" userId="61aa7c48ee0e3db0" providerId="LiveId" clId="{C80B90A9-A4AC-49B3-AD12-C668A70FDCCA}" dt="2021-06-19T14:59:08.440" v="969" actId="47"/>
        <pc:sldMkLst>
          <pc:docMk/>
          <pc:sldMk cId="1699826689" sldId="769"/>
        </pc:sldMkLst>
      </pc:sldChg>
      <pc:sldChg chg="del">
        <pc:chgData name="Ed Godfrey" userId="61aa7c48ee0e3db0" providerId="LiveId" clId="{C80B90A9-A4AC-49B3-AD12-C668A70FDCCA}" dt="2021-06-19T14:59:08.931" v="970" actId="47"/>
        <pc:sldMkLst>
          <pc:docMk/>
          <pc:sldMk cId="3829141779" sldId="770"/>
        </pc:sldMkLst>
      </pc:sldChg>
      <pc:sldChg chg="del">
        <pc:chgData name="Ed Godfrey" userId="61aa7c48ee0e3db0" providerId="LiveId" clId="{C80B90A9-A4AC-49B3-AD12-C668A70FDCCA}" dt="2021-06-19T14:59:09.368" v="971" actId="47"/>
        <pc:sldMkLst>
          <pc:docMk/>
          <pc:sldMk cId="4233522091" sldId="771"/>
        </pc:sldMkLst>
      </pc:sldChg>
      <pc:sldChg chg="modSp mod ord">
        <pc:chgData name="Ed Godfrey" userId="61aa7c48ee0e3db0" providerId="LiveId" clId="{C80B90A9-A4AC-49B3-AD12-C668A70FDCCA}" dt="2021-06-19T14:41:19.060" v="373"/>
        <pc:sldMkLst>
          <pc:docMk/>
          <pc:sldMk cId="3502156412" sldId="772"/>
        </pc:sldMkLst>
        <pc:spChg chg="mod">
          <ac:chgData name="Ed Godfrey" userId="61aa7c48ee0e3db0" providerId="LiveId" clId="{C80B90A9-A4AC-49B3-AD12-C668A70FDCCA}" dt="2021-06-19T14:41:05.224" v="356" actId="113"/>
          <ac:spMkLst>
            <pc:docMk/>
            <pc:sldMk cId="3502156412" sldId="772"/>
            <ac:spMk id="2" creationId="{F08A2007-B9E6-48A8-9E5E-C98EDFD53C8F}"/>
          </ac:spMkLst>
        </pc:spChg>
        <pc:spChg chg="mod">
          <ac:chgData name="Ed Godfrey" userId="61aa7c48ee0e3db0" providerId="LiveId" clId="{C80B90A9-A4AC-49B3-AD12-C668A70FDCCA}" dt="2021-06-19T14:41:12.242" v="371" actId="20577"/>
          <ac:spMkLst>
            <pc:docMk/>
            <pc:sldMk cId="3502156412" sldId="772"/>
            <ac:spMk id="3" creationId="{F6C638D0-C884-48CF-BE26-27EEF100FAF2}"/>
          </ac:spMkLst>
        </pc:spChg>
      </pc:sldChg>
      <pc:sldChg chg="del">
        <pc:chgData name="Ed Godfrey" userId="61aa7c48ee0e3db0" providerId="LiveId" clId="{C80B90A9-A4AC-49B3-AD12-C668A70FDCCA}" dt="2021-06-19T14:59:09.980" v="972" actId="47"/>
        <pc:sldMkLst>
          <pc:docMk/>
          <pc:sldMk cId="469680027" sldId="773"/>
        </pc:sldMkLst>
      </pc:sldChg>
      <pc:sldChg chg="modSp add mod">
        <pc:chgData name="Ed Godfrey" userId="61aa7c48ee0e3db0" providerId="LiveId" clId="{C80B90A9-A4AC-49B3-AD12-C668A70FDCCA}" dt="2021-06-19T14:34:29.374" v="146" actId="255"/>
        <pc:sldMkLst>
          <pc:docMk/>
          <pc:sldMk cId="2221020769" sldId="774"/>
        </pc:sldMkLst>
        <pc:spChg chg="mod">
          <ac:chgData name="Ed Godfrey" userId="61aa7c48ee0e3db0" providerId="LiveId" clId="{C80B90A9-A4AC-49B3-AD12-C668A70FDCCA}" dt="2021-06-19T14:34:29.374" v="146" actId="255"/>
          <ac:spMkLst>
            <pc:docMk/>
            <pc:sldMk cId="2221020769" sldId="774"/>
            <ac:spMk id="2" creationId="{F08A2007-B9E6-48A8-9E5E-C98EDFD53C8F}"/>
          </ac:spMkLst>
        </pc:spChg>
        <pc:spChg chg="mod">
          <ac:chgData name="Ed Godfrey" userId="61aa7c48ee0e3db0" providerId="LiveId" clId="{C80B90A9-A4AC-49B3-AD12-C668A70FDCCA}" dt="2021-06-19T14:33:47.949" v="135" actId="20577"/>
          <ac:spMkLst>
            <pc:docMk/>
            <pc:sldMk cId="2221020769" sldId="774"/>
            <ac:spMk id="3" creationId="{F6C638D0-C884-48CF-BE26-27EEF100FAF2}"/>
          </ac:spMkLst>
        </pc:spChg>
      </pc:sldChg>
      <pc:sldChg chg="add">
        <pc:chgData name="Ed Godfrey" userId="61aa7c48ee0e3db0" providerId="LiveId" clId="{C80B90A9-A4AC-49B3-AD12-C668A70FDCCA}" dt="2021-06-19T14:35:31.368" v="147"/>
        <pc:sldMkLst>
          <pc:docMk/>
          <pc:sldMk cId="973562055" sldId="775"/>
        </pc:sldMkLst>
      </pc:sldChg>
      <pc:sldChg chg="modSp add mod">
        <pc:chgData name="Ed Godfrey" userId="61aa7c48ee0e3db0" providerId="LiveId" clId="{C80B90A9-A4AC-49B3-AD12-C668A70FDCCA}" dt="2021-06-19T14:42:52.773" v="398" actId="20577"/>
        <pc:sldMkLst>
          <pc:docMk/>
          <pc:sldMk cId="457691551" sldId="776"/>
        </pc:sldMkLst>
        <pc:spChg chg="mod">
          <ac:chgData name="Ed Godfrey" userId="61aa7c48ee0e3db0" providerId="LiveId" clId="{C80B90A9-A4AC-49B3-AD12-C668A70FDCCA}" dt="2021-06-19T14:42:52.773" v="398" actId="20577"/>
          <ac:spMkLst>
            <pc:docMk/>
            <pc:sldMk cId="457691551" sldId="776"/>
            <ac:spMk id="2" creationId="{F08A2007-B9E6-48A8-9E5E-C98EDFD53C8F}"/>
          </ac:spMkLst>
        </pc:spChg>
        <pc:spChg chg="mod">
          <ac:chgData name="Ed Godfrey" userId="61aa7c48ee0e3db0" providerId="LiveId" clId="{C80B90A9-A4AC-49B3-AD12-C668A70FDCCA}" dt="2021-06-19T14:42:03.973" v="393" actId="20577"/>
          <ac:spMkLst>
            <pc:docMk/>
            <pc:sldMk cId="457691551" sldId="776"/>
            <ac:spMk id="3" creationId="{F6C638D0-C884-48CF-BE26-27EEF100FAF2}"/>
          </ac:spMkLst>
        </pc:spChg>
      </pc:sldChg>
      <pc:sldChg chg="modSp add mod modAnim">
        <pc:chgData name="Ed Godfrey" userId="61aa7c48ee0e3db0" providerId="LiveId" clId="{C80B90A9-A4AC-49B3-AD12-C668A70FDCCA}" dt="2021-06-19T14:45:54.804" v="548"/>
        <pc:sldMkLst>
          <pc:docMk/>
          <pc:sldMk cId="870957226" sldId="777"/>
        </pc:sldMkLst>
        <pc:spChg chg="mod">
          <ac:chgData name="Ed Godfrey" userId="61aa7c48ee0e3db0" providerId="LiveId" clId="{C80B90A9-A4AC-49B3-AD12-C668A70FDCCA}" dt="2021-06-19T14:45:48.605" v="547" actId="20577"/>
          <ac:spMkLst>
            <pc:docMk/>
            <pc:sldMk cId="870957226" sldId="777"/>
            <ac:spMk id="4" creationId="{F44A4462-B43D-44EA-856F-00D077C06897}"/>
          </ac:spMkLst>
        </pc:spChg>
      </pc:sldChg>
      <pc:sldChg chg="modSp add mod">
        <pc:chgData name="Ed Godfrey" userId="61aa7c48ee0e3db0" providerId="LiveId" clId="{C80B90A9-A4AC-49B3-AD12-C668A70FDCCA}" dt="2021-06-19T14:47:59.329" v="583" actId="115"/>
        <pc:sldMkLst>
          <pc:docMk/>
          <pc:sldMk cId="1615042957" sldId="778"/>
        </pc:sldMkLst>
        <pc:spChg chg="mod">
          <ac:chgData name="Ed Godfrey" userId="61aa7c48ee0e3db0" providerId="LiveId" clId="{C80B90A9-A4AC-49B3-AD12-C668A70FDCCA}" dt="2021-06-19T14:47:59.329" v="583" actId="115"/>
          <ac:spMkLst>
            <pc:docMk/>
            <pc:sldMk cId="1615042957" sldId="778"/>
            <ac:spMk id="2" creationId="{F08A2007-B9E6-48A8-9E5E-C98EDFD53C8F}"/>
          </ac:spMkLst>
        </pc:spChg>
        <pc:spChg chg="mod">
          <ac:chgData name="Ed Godfrey" userId="61aa7c48ee0e3db0" providerId="LiveId" clId="{C80B90A9-A4AC-49B3-AD12-C668A70FDCCA}" dt="2021-06-19T14:47:14.798" v="575" actId="20577"/>
          <ac:spMkLst>
            <pc:docMk/>
            <pc:sldMk cId="1615042957" sldId="778"/>
            <ac:spMk id="3" creationId="{F6C638D0-C884-48CF-BE26-27EEF100FAF2}"/>
          </ac:spMkLst>
        </pc:spChg>
      </pc:sldChg>
      <pc:sldChg chg="modSp add modAnim">
        <pc:chgData name="Ed Godfrey" userId="61aa7c48ee0e3db0" providerId="LiveId" clId="{C80B90A9-A4AC-49B3-AD12-C668A70FDCCA}" dt="2021-06-19T14:51:19.367" v="708"/>
        <pc:sldMkLst>
          <pc:docMk/>
          <pc:sldMk cId="1151577384" sldId="779"/>
        </pc:sldMkLst>
        <pc:spChg chg="mod">
          <ac:chgData name="Ed Godfrey" userId="61aa7c48ee0e3db0" providerId="LiveId" clId="{C80B90A9-A4AC-49B3-AD12-C668A70FDCCA}" dt="2021-06-19T14:51:15.850" v="707" actId="20577"/>
          <ac:spMkLst>
            <pc:docMk/>
            <pc:sldMk cId="1151577384" sldId="779"/>
            <ac:spMk id="4" creationId="{F44A4462-B43D-44EA-856F-00D077C06897}"/>
          </ac:spMkLst>
        </pc:spChg>
        <pc:spChg chg="mod">
          <ac:chgData name="Ed Godfrey" userId="61aa7c48ee0e3db0" providerId="LiveId" clId="{C80B90A9-A4AC-49B3-AD12-C668A70FDCCA}" dt="2021-06-19T14:49:45.524" v="599" actId="20577"/>
          <ac:spMkLst>
            <pc:docMk/>
            <pc:sldMk cId="1151577384" sldId="779"/>
            <ac:spMk id="7" creationId="{9CDE3390-1977-4303-A392-AF959282607D}"/>
          </ac:spMkLst>
        </pc:spChg>
      </pc:sldChg>
      <pc:sldChg chg="modSp add mod">
        <pc:chgData name="Ed Godfrey" userId="61aa7c48ee0e3db0" providerId="LiveId" clId="{C80B90A9-A4AC-49B3-AD12-C668A70FDCCA}" dt="2021-06-19T14:52:26.972" v="721" actId="20577"/>
        <pc:sldMkLst>
          <pc:docMk/>
          <pc:sldMk cId="1087437705" sldId="780"/>
        </pc:sldMkLst>
        <pc:spChg chg="mod">
          <ac:chgData name="Ed Godfrey" userId="61aa7c48ee0e3db0" providerId="LiveId" clId="{C80B90A9-A4AC-49B3-AD12-C668A70FDCCA}" dt="2021-06-19T14:52:23.966" v="713" actId="255"/>
          <ac:spMkLst>
            <pc:docMk/>
            <pc:sldMk cId="1087437705" sldId="780"/>
            <ac:spMk id="2" creationId="{F08A2007-B9E6-48A8-9E5E-C98EDFD53C8F}"/>
          </ac:spMkLst>
        </pc:spChg>
        <pc:spChg chg="mod">
          <ac:chgData name="Ed Godfrey" userId="61aa7c48ee0e3db0" providerId="LiveId" clId="{C80B90A9-A4AC-49B3-AD12-C668A70FDCCA}" dt="2021-06-19T14:52:26.972" v="721" actId="20577"/>
          <ac:spMkLst>
            <pc:docMk/>
            <pc:sldMk cId="1087437705" sldId="780"/>
            <ac:spMk id="3" creationId="{F6C638D0-C884-48CF-BE26-27EEF100FAF2}"/>
          </ac:spMkLst>
        </pc:spChg>
      </pc:sldChg>
      <pc:sldChg chg="modSp add mod">
        <pc:chgData name="Ed Godfrey" userId="61aa7c48ee0e3db0" providerId="LiveId" clId="{C80B90A9-A4AC-49B3-AD12-C668A70FDCCA}" dt="2021-06-19T14:52:53.977" v="744" actId="20577"/>
        <pc:sldMkLst>
          <pc:docMk/>
          <pc:sldMk cId="752383311" sldId="781"/>
        </pc:sldMkLst>
        <pc:spChg chg="mod">
          <ac:chgData name="Ed Godfrey" userId="61aa7c48ee0e3db0" providerId="LiveId" clId="{C80B90A9-A4AC-49B3-AD12-C668A70FDCCA}" dt="2021-06-19T14:52:48.152" v="725" actId="255"/>
          <ac:spMkLst>
            <pc:docMk/>
            <pc:sldMk cId="752383311" sldId="781"/>
            <ac:spMk id="2" creationId="{F08A2007-B9E6-48A8-9E5E-C98EDFD53C8F}"/>
          </ac:spMkLst>
        </pc:spChg>
        <pc:spChg chg="mod">
          <ac:chgData name="Ed Godfrey" userId="61aa7c48ee0e3db0" providerId="LiveId" clId="{C80B90A9-A4AC-49B3-AD12-C668A70FDCCA}" dt="2021-06-19T14:52:53.977" v="744" actId="20577"/>
          <ac:spMkLst>
            <pc:docMk/>
            <pc:sldMk cId="752383311" sldId="781"/>
            <ac:spMk id="3" creationId="{F6C638D0-C884-48CF-BE26-27EEF100FAF2}"/>
          </ac:spMkLst>
        </pc:spChg>
      </pc:sldChg>
      <pc:sldChg chg="modSp add mod modAnim">
        <pc:chgData name="Ed Godfrey" userId="61aa7c48ee0e3db0" providerId="LiveId" clId="{C80B90A9-A4AC-49B3-AD12-C668A70FDCCA}" dt="2021-06-19T14:54:13.538" v="797"/>
        <pc:sldMkLst>
          <pc:docMk/>
          <pc:sldMk cId="1585310381" sldId="782"/>
        </pc:sldMkLst>
        <pc:spChg chg="mod">
          <ac:chgData name="Ed Godfrey" userId="61aa7c48ee0e3db0" providerId="LiveId" clId="{C80B90A9-A4AC-49B3-AD12-C668A70FDCCA}" dt="2021-06-19T14:53:46.499" v="788" actId="255"/>
          <ac:spMkLst>
            <pc:docMk/>
            <pc:sldMk cId="1585310381" sldId="782"/>
            <ac:spMk id="2" creationId="{F08A2007-B9E6-48A8-9E5E-C98EDFD53C8F}"/>
          </ac:spMkLst>
        </pc:spChg>
        <pc:spChg chg="mod">
          <ac:chgData name="Ed Godfrey" userId="61aa7c48ee0e3db0" providerId="LiveId" clId="{C80B90A9-A4AC-49B3-AD12-C668A70FDCCA}" dt="2021-06-19T14:53:38.912" v="786" actId="20577"/>
          <ac:spMkLst>
            <pc:docMk/>
            <pc:sldMk cId="1585310381" sldId="782"/>
            <ac:spMk id="3" creationId="{F6C638D0-C884-48CF-BE26-27EEF100FAF2}"/>
          </ac:spMkLst>
        </pc:spChg>
      </pc:sldChg>
      <pc:sldChg chg="modSp add modAnim">
        <pc:chgData name="Ed Godfrey" userId="61aa7c48ee0e3db0" providerId="LiveId" clId="{C80B90A9-A4AC-49B3-AD12-C668A70FDCCA}" dt="2021-06-19T14:58:04.896" v="966"/>
        <pc:sldMkLst>
          <pc:docMk/>
          <pc:sldMk cId="1242866267" sldId="783"/>
        </pc:sldMkLst>
        <pc:spChg chg="mod">
          <ac:chgData name="Ed Godfrey" userId="61aa7c48ee0e3db0" providerId="LiveId" clId="{C80B90A9-A4AC-49B3-AD12-C668A70FDCCA}" dt="2021-06-19T14:58:01.090" v="965" actId="20577"/>
          <ac:spMkLst>
            <pc:docMk/>
            <pc:sldMk cId="1242866267" sldId="783"/>
            <ac:spMk id="4" creationId="{F44A4462-B43D-44EA-856F-00D077C06897}"/>
          </ac:spMkLst>
        </pc:spChg>
        <pc:spChg chg="mod">
          <ac:chgData name="Ed Godfrey" userId="61aa7c48ee0e3db0" providerId="LiveId" clId="{C80B90A9-A4AC-49B3-AD12-C668A70FDCCA}" dt="2021-06-19T14:54:52.338" v="815" actId="20577"/>
          <ac:spMkLst>
            <pc:docMk/>
            <pc:sldMk cId="1242866267" sldId="783"/>
            <ac:spMk id="7" creationId="{9CDE3390-1977-4303-A392-AF959282607D}"/>
          </ac:spMkLst>
        </pc:spChg>
      </pc:sldChg>
      <pc:sldChg chg="add setBg">
        <pc:chgData name="Ed Godfrey" userId="61aa7c48ee0e3db0" providerId="LiveId" clId="{C80B90A9-A4AC-49B3-AD12-C668A70FDCCA}" dt="2021-06-19T14:59:15.636" v="973"/>
        <pc:sldMkLst>
          <pc:docMk/>
          <pc:sldMk cId="1430268238" sldId="78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2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4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3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5861439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950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26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66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04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0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0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3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0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5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0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4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7FDF6493-BDF3-4DC1-8E6B-1B3CF964B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AA8F06-2798-4F2A-8DC9-8E009C9AC104}"/>
              </a:ext>
            </a:extLst>
          </p:cNvPr>
          <p:cNvSpPr txBox="1"/>
          <p:nvPr/>
        </p:nvSpPr>
        <p:spPr>
          <a:xfrm>
            <a:off x="379311" y="364785"/>
            <a:ext cx="668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June 20, 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07E792-6A52-423D-88AB-395E9044D605}"/>
              </a:ext>
            </a:extLst>
          </p:cNvPr>
          <p:cNvSpPr txBox="1"/>
          <p:nvPr/>
        </p:nvSpPr>
        <p:spPr>
          <a:xfrm>
            <a:off x="2796096" y="5256173"/>
            <a:ext cx="6688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ndara" panose="020E0502030303020204" pitchFamily="34" charset="0"/>
              </a:rPr>
              <a:t>Psalm 47</a:t>
            </a:r>
          </a:p>
        </p:txBody>
      </p:sp>
    </p:spTree>
    <p:extLst>
      <p:ext uri="{BB962C8B-B14F-4D97-AF65-F5344CB8AC3E}">
        <p14:creationId xmlns:p14="http://schemas.microsoft.com/office/powerpoint/2010/main" val="1326308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>
              <a:buClr>
                <a:srgbClr val="00B0F0"/>
              </a:buClr>
              <a:buSzPct val="100000"/>
            </a:pPr>
            <a:r>
              <a:rPr lang="en-US" sz="3800" b="1" dirty="0">
                <a:solidFill>
                  <a:srgbClr val="00B0F0"/>
                </a:solidFill>
                <a:latin typeface="+mn-lt"/>
              </a:rPr>
              <a:t>Singing in the Reign – Psalm 47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E3390-1977-4303-A392-AF959282607D}"/>
              </a:ext>
            </a:extLst>
          </p:cNvPr>
          <p:cNvSpPr txBox="1"/>
          <p:nvPr/>
        </p:nvSpPr>
        <p:spPr>
          <a:xfrm>
            <a:off x="277718" y="972692"/>
            <a:ext cx="11590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+mj-lt"/>
              <a:buAutoNum type="romanUcPeriod" startAt="2"/>
            </a:pPr>
            <a:r>
              <a:rPr lang="en-US" sz="3200" b="1" dirty="0"/>
              <a:t>Rejoice in the Ascension of God (5-7)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A4462-B43D-44EA-856F-00D077C06897}"/>
              </a:ext>
            </a:extLst>
          </p:cNvPr>
          <p:cNvSpPr txBox="1"/>
          <p:nvPr/>
        </p:nvSpPr>
        <p:spPr>
          <a:xfrm>
            <a:off x="279116" y="1720711"/>
            <a:ext cx="11590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n-US" sz="2800" dirty="0"/>
              <a:t>The cause of rejoicing in the Ascension of God (5)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sz="2800" dirty="0"/>
              <a:t>The call to rejoice in the Ascension of God (6-7)</a:t>
            </a:r>
          </a:p>
        </p:txBody>
      </p:sp>
    </p:spTree>
    <p:extLst>
      <p:ext uri="{BB962C8B-B14F-4D97-AF65-F5344CB8AC3E}">
        <p14:creationId xmlns:p14="http://schemas.microsoft.com/office/powerpoint/2010/main" val="115157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Spurgeon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14806"/>
            <a:ext cx="115906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“We must not be guided by the time, but the words of the Psalm; we must mind the matter more than the music, and consider what we sing, as well as how we sing; the tune may affect the fancy, but it is the matter </a:t>
            </a:r>
            <a:r>
              <a:rPr lang="en-US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that </a:t>
            </a:r>
            <a:r>
              <a:rPr lang="en-US" sz="4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affects the heart, and that God principally eyes.”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3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1 Corinthians 14:15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14806"/>
            <a:ext cx="11590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the outcome then? I will pray with the spirit and I will pray with the mind also; I will sing with the spirit and </a:t>
            </a:r>
            <a:r>
              <a:rPr lang="en-US" sz="40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will sing with the mind also</a:t>
            </a:r>
            <a:r>
              <a:rPr lang="en-US" sz="4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8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Psalm 47 – How to rejoice and praise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14806"/>
            <a:ext cx="115906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are to praise Him 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cheerfully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when we 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clap [our] hands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as an expression of our inward joy.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are to praise Him 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universally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together with 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peoples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who should praise the Lord.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are to praise Him 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vocally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as we 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shout unto God with the voice of triumph and joy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are to praise Him 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frequently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as the idea of 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sing praises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repeated over and over. In other words, we cannot praise the Lord too much.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are to praise Him 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intelligently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as we 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sing praises with a skillful psalm. 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are to know and proclaim the reasons for our praise.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1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>
              <a:buClr>
                <a:srgbClr val="00B0F0"/>
              </a:buClr>
              <a:buSzPct val="100000"/>
            </a:pPr>
            <a:r>
              <a:rPr lang="en-US" sz="3800" b="1" dirty="0">
                <a:solidFill>
                  <a:srgbClr val="00B0F0"/>
                </a:solidFill>
                <a:latin typeface="+mn-lt"/>
              </a:rPr>
              <a:t>Singing in the Reign – Psalm 47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E3390-1977-4303-A392-AF959282607D}"/>
              </a:ext>
            </a:extLst>
          </p:cNvPr>
          <p:cNvSpPr txBox="1"/>
          <p:nvPr/>
        </p:nvSpPr>
        <p:spPr>
          <a:xfrm>
            <a:off x="277718" y="972692"/>
            <a:ext cx="11590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+mj-lt"/>
              <a:buAutoNum type="romanUcPeriod" startAt="3"/>
            </a:pPr>
            <a:r>
              <a:rPr lang="en-US" sz="3200" b="1" dirty="0"/>
              <a:t>Rejoice in the Authority of God (8-9)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A4462-B43D-44EA-856F-00D077C06897}"/>
              </a:ext>
            </a:extLst>
          </p:cNvPr>
          <p:cNvSpPr txBox="1"/>
          <p:nvPr/>
        </p:nvSpPr>
        <p:spPr>
          <a:xfrm>
            <a:off x="279116" y="1720711"/>
            <a:ext cx="11590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n-US" sz="2800" dirty="0"/>
              <a:t>The causes for rejoicing in the Authority of God (8-9a)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sz="2800" dirty="0"/>
              <a:t>The celebration of the Authority of God (9b)</a:t>
            </a:r>
          </a:p>
        </p:txBody>
      </p:sp>
    </p:spTree>
    <p:extLst>
      <p:ext uri="{BB962C8B-B14F-4D97-AF65-F5344CB8AC3E}">
        <p14:creationId xmlns:p14="http://schemas.microsoft.com/office/powerpoint/2010/main" val="124286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7FDF6493-BDF3-4DC1-8E6B-1B3CF964B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AA8F06-2798-4F2A-8DC9-8E009C9AC104}"/>
              </a:ext>
            </a:extLst>
          </p:cNvPr>
          <p:cNvSpPr txBox="1"/>
          <p:nvPr/>
        </p:nvSpPr>
        <p:spPr>
          <a:xfrm>
            <a:off x="379311" y="364785"/>
            <a:ext cx="668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June 20, 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07E792-6A52-423D-88AB-395E9044D605}"/>
              </a:ext>
            </a:extLst>
          </p:cNvPr>
          <p:cNvSpPr txBox="1"/>
          <p:nvPr/>
        </p:nvSpPr>
        <p:spPr>
          <a:xfrm>
            <a:off x="2796096" y="5256173"/>
            <a:ext cx="6688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ndara" panose="020E0502030303020204" pitchFamily="34" charset="0"/>
              </a:rPr>
              <a:t>Psalm 47</a:t>
            </a:r>
          </a:p>
        </p:txBody>
      </p:sp>
    </p:spTree>
    <p:extLst>
      <p:ext uri="{BB962C8B-B14F-4D97-AF65-F5344CB8AC3E}">
        <p14:creationId xmlns:p14="http://schemas.microsoft.com/office/powerpoint/2010/main" val="143026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Psalm 47:1-9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14806"/>
            <a:ext cx="115906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the choir director. A Psalm of the sons of Korah.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O clap your hands, all peoples; Shout to God with the voice of joy. 2 For the Lord Most High is to be feared, A great King over all the earth. 3 He subdues peoples under us And nations under our feet. 4 He chooses our inheritance for us, The glory of Jacob whom He loves. Selah. 5 God has ascended with a shout, The Lord, with the sound of a trumpet. 6 Sing praises to God, sing praises; Sing praises to our King, sing praises. 7 For God is the King of all the earth; Sing praises with a skillful psalm. 8 God reigns over the nations, God sits on His holy throne. 9 The princes of the people have assembled themselves as the people of the God of Abraham, For the shields of the earth belong to God; He is highly exalted.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62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Psalm 46:1-2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14806"/>
            <a:ext cx="11590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God is our refuge and strength, </a:t>
            </a:r>
          </a:p>
          <a:p>
            <a:pPr algn="ctr"/>
            <a:r>
              <a:rPr 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a very present help in trouble. </a:t>
            </a:r>
          </a:p>
          <a:p>
            <a:pPr algn="ctr"/>
            <a:r>
              <a:rPr 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Therefore we will not fear…</a:t>
            </a:r>
          </a:p>
        </p:txBody>
      </p:sp>
    </p:spTree>
    <p:extLst>
      <p:ext uri="{BB962C8B-B14F-4D97-AF65-F5344CB8AC3E}">
        <p14:creationId xmlns:p14="http://schemas.microsoft.com/office/powerpoint/2010/main" val="22210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Psalm 47:1-9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14806"/>
            <a:ext cx="115906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the choir director. A Psalm of the sons of Korah.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O clap your hands, all peoples; Shout to God with the voice of joy. 2 For the Lord Most High is to be feared, A great King over all the earth. 3 He subdues peoples under us And nations under our feet. 4 He chooses our inheritance for us, The glory of Jacob whom He loves. Selah. 5 God has ascended with a shout, The Lord, with the sound of a trumpet. 6 Sing praises to God, sing praises; Sing praises to our King, sing praises. 7 For God is the King of all the earth; Sing praises with a skillful psalm. 8 God reigns over the nations, God sits on His holy throne. 9 The princes of the people have assembled themselves as the people of the God of Abraham, For the shields of the earth belong to God; He is highly exalted.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56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>
              <a:buClr>
                <a:srgbClr val="00B0F0"/>
              </a:buClr>
              <a:buSzPct val="100000"/>
            </a:pPr>
            <a:r>
              <a:rPr lang="en-US" sz="3800" b="1" dirty="0">
                <a:solidFill>
                  <a:srgbClr val="00B0F0"/>
                </a:solidFill>
                <a:latin typeface="+mn-lt"/>
              </a:rPr>
              <a:t>Singing in the Reign – Psalm 47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E3390-1977-4303-A392-AF959282607D}"/>
              </a:ext>
            </a:extLst>
          </p:cNvPr>
          <p:cNvSpPr txBox="1"/>
          <p:nvPr/>
        </p:nvSpPr>
        <p:spPr>
          <a:xfrm>
            <a:off x="277718" y="972692"/>
            <a:ext cx="11590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romanUcPeriod"/>
            </a:pPr>
            <a:r>
              <a:rPr lang="en-US" sz="3200" b="1" dirty="0"/>
              <a:t>Rejoice in the Awesomeness of God (1-4)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A4462-B43D-44EA-856F-00D077C06897}"/>
              </a:ext>
            </a:extLst>
          </p:cNvPr>
          <p:cNvSpPr txBox="1"/>
          <p:nvPr/>
        </p:nvSpPr>
        <p:spPr>
          <a:xfrm>
            <a:off x="279116" y="1720711"/>
            <a:ext cx="11590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n-US" sz="2800" dirty="0"/>
              <a:t>The call to rejoice in the Awesomeness of God (1-2)</a:t>
            </a:r>
          </a:p>
        </p:txBody>
      </p:sp>
    </p:spTree>
    <p:extLst>
      <p:ext uri="{BB962C8B-B14F-4D97-AF65-F5344CB8AC3E}">
        <p14:creationId xmlns:p14="http://schemas.microsoft.com/office/powerpoint/2010/main" val="103265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Isaiah 55:11-12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 So will My word be which goes forth from My mouth; It will not return to Me empty, Without accomplishing what I desire, And without succeeding in the matter for which I sent it. 12 For you will go out with joy And be led forth with peace; The mountains and the hills will break forth into shouts of joy before you, And all the trees of the field will </a:t>
            </a:r>
            <a:r>
              <a:rPr lang="en-US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clap their hands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215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Lamentations 2:15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who pass along the way </a:t>
            </a:r>
            <a:r>
              <a:rPr lang="en-US" sz="4000" b="1" i="1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n-US" sz="4000" b="1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lap their hands</a:t>
            </a:r>
            <a:r>
              <a:rPr lang="en-US" sz="4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4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derision at you; They hiss and shake their heads At the daughter of Jerusalem, "Is this the city of which they said, 'The perfection of beauty, A joy to all the earth'?"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69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>
              <a:buClr>
                <a:srgbClr val="00B0F0"/>
              </a:buClr>
              <a:buSzPct val="100000"/>
            </a:pPr>
            <a:r>
              <a:rPr lang="en-US" sz="3800" b="1" dirty="0">
                <a:solidFill>
                  <a:srgbClr val="00B0F0"/>
                </a:solidFill>
                <a:latin typeface="+mn-lt"/>
              </a:rPr>
              <a:t>Singing in the Reign – Psalm 47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E3390-1977-4303-A392-AF959282607D}"/>
              </a:ext>
            </a:extLst>
          </p:cNvPr>
          <p:cNvSpPr txBox="1"/>
          <p:nvPr/>
        </p:nvSpPr>
        <p:spPr>
          <a:xfrm>
            <a:off x="277718" y="972692"/>
            <a:ext cx="11590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romanUcPeriod"/>
            </a:pPr>
            <a:r>
              <a:rPr lang="en-US" sz="3200" b="1" dirty="0"/>
              <a:t>Rejoice in the Awesomeness of God (1-4)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A4462-B43D-44EA-856F-00D077C06897}"/>
              </a:ext>
            </a:extLst>
          </p:cNvPr>
          <p:cNvSpPr txBox="1"/>
          <p:nvPr/>
        </p:nvSpPr>
        <p:spPr>
          <a:xfrm>
            <a:off x="277718" y="1720711"/>
            <a:ext cx="115906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n-US" sz="2800" dirty="0"/>
              <a:t>The call to rejoice in the Awesomeness of God (1)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sz="2800" dirty="0"/>
              <a:t>The cause of rejoicing in the Awesomeness of God (2)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sz="2800" dirty="0"/>
              <a:t>The care that comes from rejoicing in the Awesomeness of God (3-4)</a:t>
            </a:r>
          </a:p>
        </p:txBody>
      </p:sp>
    </p:spTree>
    <p:extLst>
      <p:ext uri="{BB962C8B-B14F-4D97-AF65-F5344CB8AC3E}">
        <p14:creationId xmlns:p14="http://schemas.microsoft.com/office/powerpoint/2010/main" val="87095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Ephesians 1:3-6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 Blessed be the God and Father of our Lord Jesus Christ, who has blessed us with every spiritual blessing in the heavenly places in Christ, 4 just as </a:t>
            </a:r>
            <a:r>
              <a:rPr lang="en-US" sz="3600" b="1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chose us in Him before the foundation of the world</a:t>
            </a: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that </a:t>
            </a:r>
            <a:r>
              <a:rPr lang="en-US" sz="3600" b="1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would be holy and blameless before Him</a:t>
            </a: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In love 5 </a:t>
            </a:r>
            <a:r>
              <a:rPr lang="en-US" sz="3600" b="1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predestined us to adoption as sons</a:t>
            </a: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through Jesus Christ to Himself, according to the kind intention of His will, 6 to the praise of the glory of His grace, which He freely bestowed on us in the Beloved.</a:t>
            </a:r>
          </a:p>
        </p:txBody>
      </p:sp>
    </p:spTree>
    <p:extLst>
      <p:ext uri="{BB962C8B-B14F-4D97-AF65-F5344CB8AC3E}">
        <p14:creationId xmlns:p14="http://schemas.microsoft.com/office/powerpoint/2010/main" val="161504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8240</TotalTime>
  <Words>1021</Words>
  <Application>Microsoft Office PowerPoint</Application>
  <PresentationFormat>Widescreen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Candara</vt:lpstr>
      <vt:lpstr>Century Gothic</vt:lpstr>
      <vt:lpstr>Times New Roman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Godfrey</dc:creator>
  <cp:lastModifiedBy>Ed Godfrey</cp:lastModifiedBy>
  <cp:revision>108</cp:revision>
  <cp:lastPrinted>2020-05-22T15:03:41Z</cp:lastPrinted>
  <dcterms:created xsi:type="dcterms:W3CDTF">2019-06-22T19:37:39Z</dcterms:created>
  <dcterms:modified xsi:type="dcterms:W3CDTF">2021-06-19T14:59:36Z</dcterms:modified>
</cp:coreProperties>
</file>